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5143500" cx="9144000"/>
  <p:notesSz cx="6858000" cy="9144000"/>
  <p:embeddedFontLst>
    <p:embeddedFont>
      <p:font typeface="Libre Franklin"/>
      <p:regular r:id="rId7"/>
      <p:bold r:id="rId8"/>
      <p:italic r:id="rId9"/>
      <p:boldItalic r:id="rId1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0" Type="http://schemas.openxmlformats.org/officeDocument/2006/relationships/font" Target="fonts/LibreFranklin-boldItalic.fntdata"/><Relationship Id="rId9" Type="http://schemas.openxmlformats.org/officeDocument/2006/relationships/font" Target="fonts/LibreFranklin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LibreFranklin-regular.fntdata"/><Relationship Id="rId8" Type="http://schemas.openxmlformats.org/officeDocument/2006/relationships/font" Target="fonts/LibreFranklin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f41577caa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f41577caa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9D9D9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/>
          </a:blip>
          <a:srcRect b="0" l="18768" r="18232" t="1108"/>
          <a:stretch/>
        </p:blipFill>
        <p:spPr>
          <a:xfrm>
            <a:off x="2396600" y="78250"/>
            <a:ext cx="4500374" cy="4993449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/>
          <p:nvPr/>
        </p:nvSpPr>
        <p:spPr>
          <a:xfrm rot="-380333">
            <a:off x="5746539" y="108424"/>
            <a:ext cx="1442821" cy="386058"/>
          </a:xfrm>
          <a:prstGeom prst="leftArrow">
            <a:avLst>
              <a:gd fmla="val 50000" name="adj1"/>
              <a:gd fmla="val 50000" name="adj2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13"/>
          <p:cNvSpPr/>
          <p:nvPr/>
        </p:nvSpPr>
        <p:spPr>
          <a:xfrm rot="10800000">
            <a:off x="2226847" y="3180450"/>
            <a:ext cx="993900" cy="386100"/>
          </a:xfrm>
          <a:prstGeom prst="lef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13"/>
          <p:cNvSpPr txBox="1"/>
          <p:nvPr/>
        </p:nvSpPr>
        <p:spPr>
          <a:xfrm>
            <a:off x="104400" y="214950"/>
            <a:ext cx="22269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200">
                <a:solidFill>
                  <a:schemeClr val="accen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INGRESSI </a:t>
            </a:r>
            <a:endParaRPr b="1" sz="2200">
              <a:solidFill>
                <a:schemeClr val="accen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200">
                <a:solidFill>
                  <a:schemeClr val="accen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e</a:t>
            </a:r>
            <a:endParaRPr b="1" sz="2200">
              <a:solidFill>
                <a:schemeClr val="accen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200">
                <a:solidFill>
                  <a:schemeClr val="accen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USCITE</a:t>
            </a:r>
            <a:endParaRPr b="1" sz="2200">
              <a:solidFill>
                <a:schemeClr val="accen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0" y="3035000"/>
            <a:ext cx="23313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latin typeface="Libre Franklin"/>
                <a:ea typeface="Libre Franklin"/>
                <a:cs typeface="Libre Franklin"/>
                <a:sym typeface="Libre Franklin"/>
              </a:rPr>
              <a:t>INGRESSO 1</a:t>
            </a:r>
            <a:endParaRPr b="1"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latin typeface="Libre Franklin"/>
                <a:ea typeface="Libre Franklin"/>
                <a:cs typeface="Libre Franklin"/>
                <a:sym typeface="Libre Franklin"/>
              </a:rPr>
              <a:t>Via Sacchini 34</a:t>
            </a:r>
            <a:endParaRPr b="1"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sez. A,  B, C, D,  L,  N </a:t>
            </a:r>
            <a:endParaRPr b="1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+ 3E, 1I-2I</a:t>
            </a:r>
            <a:endParaRPr b="1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59" name="Google Shape;59;p13"/>
          <p:cNvSpPr txBox="1"/>
          <p:nvPr/>
        </p:nvSpPr>
        <p:spPr>
          <a:xfrm>
            <a:off x="6896975" y="78250"/>
            <a:ext cx="2158500" cy="16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latin typeface="Libre Franklin"/>
                <a:ea typeface="Libre Franklin"/>
                <a:cs typeface="Libre Franklin"/>
                <a:sym typeface="Libre Franklin"/>
              </a:rPr>
              <a:t>INGRESSO 2</a:t>
            </a:r>
            <a:endParaRPr b="1"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latin typeface="Libre Franklin"/>
                <a:ea typeface="Libre Franklin"/>
                <a:cs typeface="Libre Franklin"/>
                <a:sym typeface="Libre Franklin"/>
              </a:rPr>
              <a:t>Via Lulli</a:t>
            </a:r>
            <a:endParaRPr b="1"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latin typeface="Libre Franklin"/>
                <a:ea typeface="Libre Franklin"/>
                <a:cs typeface="Libre Franklin"/>
                <a:sym typeface="Libre Franklin"/>
              </a:rPr>
              <a:t>ANGOLO COSTA</a:t>
            </a:r>
            <a:endParaRPr b="1"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sez,  F,  G,  H,  M </a:t>
            </a:r>
            <a:endParaRPr b="1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+ 1E-2E, 3I</a:t>
            </a:r>
            <a:endParaRPr b="1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